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58" r:id="rId4"/>
    <p:sldId id="269" r:id="rId5"/>
    <p:sldId id="271" r:id="rId6"/>
    <p:sldId id="272" r:id="rId7"/>
    <p:sldId id="274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ACAFF-4190-4ABD-8F1C-FC6EF320E824}" v="22" dt="2022-10-23T01:50:57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>
        <p:scale>
          <a:sx n="30" d="100"/>
          <a:sy n="30" d="100"/>
        </p:scale>
        <p:origin x="2002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Emanuel" userId="1fc8536c9ffb9d5a" providerId="LiveId" clId="{552ACAFF-4190-4ABD-8F1C-FC6EF320E824}"/>
    <pc:docChg chg="modSld">
      <pc:chgData name="David Emanuel" userId="1fc8536c9ffb9d5a" providerId="LiveId" clId="{552ACAFF-4190-4ABD-8F1C-FC6EF320E824}" dt="2022-10-23T01:50:57.165" v="21"/>
      <pc:docMkLst>
        <pc:docMk/>
      </pc:docMkLst>
      <pc:sldChg chg="modTransition">
        <pc:chgData name="David Emanuel" userId="1fc8536c9ffb9d5a" providerId="LiveId" clId="{552ACAFF-4190-4ABD-8F1C-FC6EF320E824}" dt="2022-10-23T01:49:55.096" v="7"/>
        <pc:sldMkLst>
          <pc:docMk/>
          <pc:sldMk cId="2262864189" sldId="256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3625341417" sldId="258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2001486984" sldId="269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1202506874" sldId="271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856748500" sldId="272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3361533508" sldId="273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669755827" sldId="274"/>
        </pc:sldMkLst>
      </pc:sldChg>
      <pc:sldChg chg="modTransition">
        <pc:chgData name="David Emanuel" userId="1fc8536c9ffb9d5a" providerId="LiveId" clId="{552ACAFF-4190-4ABD-8F1C-FC6EF320E824}" dt="2022-10-23T01:50:57.165" v="21"/>
        <pc:sldMkLst>
          <pc:docMk/>
          <pc:sldMk cId="2973900429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27BE2-F4F0-45C5-B97A-B197162AAE6A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48450C8-1855-4B6E-B095-A2C3079CC3C0}">
      <dgm:prSet/>
      <dgm:spPr/>
      <dgm:t>
        <a:bodyPr/>
        <a:lstStyle/>
        <a:p>
          <a:r>
            <a:rPr lang="en-US"/>
            <a:t>1Corithians 15:25-27</a:t>
          </a:r>
        </a:p>
      </dgm:t>
    </dgm:pt>
    <dgm:pt modelId="{843AAB2F-8F5A-4AD8-8304-1A038BFEE4BB}" type="parTrans" cxnId="{F4C4A3B8-13AB-4EE2-B662-C3F57EEEB7ED}">
      <dgm:prSet/>
      <dgm:spPr/>
      <dgm:t>
        <a:bodyPr/>
        <a:lstStyle/>
        <a:p>
          <a:endParaRPr lang="en-US"/>
        </a:p>
      </dgm:t>
    </dgm:pt>
    <dgm:pt modelId="{A38E8BB8-A444-4A35-87F7-58F54144AF47}" type="sibTrans" cxnId="{F4C4A3B8-13AB-4EE2-B662-C3F57EEEB7ED}">
      <dgm:prSet/>
      <dgm:spPr/>
      <dgm:t>
        <a:bodyPr/>
        <a:lstStyle/>
        <a:p>
          <a:endParaRPr lang="en-US"/>
        </a:p>
      </dgm:t>
    </dgm:pt>
    <dgm:pt modelId="{CAFA06DB-5F23-4FA5-AE9A-996596463CC1}">
      <dgm:prSet/>
      <dgm:spPr/>
      <dgm:t>
        <a:bodyPr/>
        <a:lstStyle/>
        <a:p>
          <a:r>
            <a:rPr lang="en-US"/>
            <a:t>Hebrews 2:6-9</a:t>
          </a:r>
        </a:p>
      </dgm:t>
    </dgm:pt>
    <dgm:pt modelId="{2D214577-FC11-4E15-B84B-8CE0D8EF82E8}" type="parTrans" cxnId="{875EF346-6EF7-4F01-A325-06AD929B669A}">
      <dgm:prSet/>
      <dgm:spPr/>
      <dgm:t>
        <a:bodyPr/>
        <a:lstStyle/>
        <a:p>
          <a:endParaRPr lang="en-US"/>
        </a:p>
      </dgm:t>
    </dgm:pt>
    <dgm:pt modelId="{A1F164C7-0E69-47E7-81D2-6E03BB7BD5D0}" type="sibTrans" cxnId="{875EF346-6EF7-4F01-A325-06AD929B669A}">
      <dgm:prSet/>
      <dgm:spPr/>
      <dgm:t>
        <a:bodyPr/>
        <a:lstStyle/>
        <a:p>
          <a:endParaRPr lang="en-US"/>
        </a:p>
      </dgm:t>
    </dgm:pt>
    <dgm:pt modelId="{5DA6B4C3-B44F-406B-B12D-4F2CF0E0E801}">
      <dgm:prSet/>
      <dgm:spPr/>
      <dgm:t>
        <a:bodyPr/>
        <a:lstStyle/>
        <a:p>
          <a:r>
            <a:rPr lang="en-US"/>
            <a:t>Matthew 21:16</a:t>
          </a:r>
        </a:p>
      </dgm:t>
    </dgm:pt>
    <dgm:pt modelId="{0DC2089E-B9EB-4F71-830C-CEEC1F634F85}" type="parTrans" cxnId="{14AF5871-E3BE-4065-B24C-55E43CFD15E3}">
      <dgm:prSet/>
      <dgm:spPr/>
      <dgm:t>
        <a:bodyPr/>
        <a:lstStyle/>
        <a:p>
          <a:endParaRPr lang="en-US"/>
        </a:p>
      </dgm:t>
    </dgm:pt>
    <dgm:pt modelId="{5E0E4D81-B400-4C08-99CC-B8FE3C1E397D}" type="sibTrans" cxnId="{14AF5871-E3BE-4065-B24C-55E43CFD15E3}">
      <dgm:prSet/>
      <dgm:spPr/>
      <dgm:t>
        <a:bodyPr/>
        <a:lstStyle/>
        <a:p>
          <a:endParaRPr lang="en-US"/>
        </a:p>
      </dgm:t>
    </dgm:pt>
    <dgm:pt modelId="{559ED74E-019C-4FEF-BEAB-D4AED1717803}">
      <dgm:prSet/>
      <dgm:spPr/>
      <dgm:t>
        <a:bodyPr/>
        <a:lstStyle/>
        <a:p>
          <a:r>
            <a:rPr lang="en-US"/>
            <a:t>Job 7:17</a:t>
          </a:r>
        </a:p>
      </dgm:t>
    </dgm:pt>
    <dgm:pt modelId="{2EEC3626-8E23-4938-80CA-EE9342228470}" type="parTrans" cxnId="{93ED5ABD-4CCA-45C4-B4D2-1652ACD28FDB}">
      <dgm:prSet/>
      <dgm:spPr/>
      <dgm:t>
        <a:bodyPr/>
        <a:lstStyle/>
        <a:p>
          <a:endParaRPr lang="en-US"/>
        </a:p>
      </dgm:t>
    </dgm:pt>
    <dgm:pt modelId="{27564568-F6C1-49DF-B6E9-25977D2D77D7}" type="sibTrans" cxnId="{93ED5ABD-4CCA-45C4-B4D2-1652ACD28FDB}">
      <dgm:prSet/>
      <dgm:spPr/>
      <dgm:t>
        <a:bodyPr/>
        <a:lstStyle/>
        <a:p>
          <a:endParaRPr lang="en-US"/>
        </a:p>
      </dgm:t>
    </dgm:pt>
    <dgm:pt modelId="{7A89FDCD-77E2-4AB4-BB2F-F53344D73EA6}" type="pres">
      <dgm:prSet presAssocID="{E7027BE2-F4F0-45C5-B97A-B197162AAE6A}" presName="matrix" presStyleCnt="0">
        <dgm:presLayoutVars>
          <dgm:chMax val="1"/>
          <dgm:dir/>
          <dgm:resizeHandles val="exact"/>
        </dgm:presLayoutVars>
      </dgm:prSet>
      <dgm:spPr/>
    </dgm:pt>
    <dgm:pt modelId="{C9EC9FA8-3B75-40AD-B05E-A4646D61664C}" type="pres">
      <dgm:prSet presAssocID="{E7027BE2-F4F0-45C5-B97A-B197162AAE6A}" presName="diamond" presStyleLbl="bgShp" presStyleIdx="0" presStyleCnt="1"/>
      <dgm:spPr/>
    </dgm:pt>
    <dgm:pt modelId="{20D38FBB-473A-456B-96AF-D09C8A14074B}" type="pres">
      <dgm:prSet presAssocID="{E7027BE2-F4F0-45C5-B97A-B197162AAE6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933BC70-D9ED-47BD-85AE-195FBF24E742}" type="pres">
      <dgm:prSet presAssocID="{E7027BE2-F4F0-45C5-B97A-B197162AAE6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490DC3D-9D4B-47B5-AE7D-AB4430A6C5AB}" type="pres">
      <dgm:prSet presAssocID="{E7027BE2-F4F0-45C5-B97A-B197162AAE6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8A7C78A-A189-4ADF-AA40-3A17E1ABAA36}" type="pres">
      <dgm:prSet presAssocID="{E7027BE2-F4F0-45C5-B97A-B197162AAE6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75EF346-6EF7-4F01-A325-06AD929B669A}" srcId="{E7027BE2-F4F0-45C5-B97A-B197162AAE6A}" destId="{CAFA06DB-5F23-4FA5-AE9A-996596463CC1}" srcOrd="1" destOrd="0" parTransId="{2D214577-FC11-4E15-B84B-8CE0D8EF82E8}" sibTransId="{A1F164C7-0E69-47E7-81D2-6E03BB7BD5D0}"/>
    <dgm:cxn modelId="{E0895D49-BF2D-4394-9F93-510A2FCA9A91}" type="presOf" srcId="{148450C8-1855-4B6E-B095-A2C3079CC3C0}" destId="{20D38FBB-473A-456B-96AF-D09C8A14074B}" srcOrd="0" destOrd="0" presId="urn:microsoft.com/office/officeart/2005/8/layout/matrix3"/>
    <dgm:cxn modelId="{14AF5871-E3BE-4065-B24C-55E43CFD15E3}" srcId="{E7027BE2-F4F0-45C5-B97A-B197162AAE6A}" destId="{5DA6B4C3-B44F-406B-B12D-4F2CF0E0E801}" srcOrd="2" destOrd="0" parTransId="{0DC2089E-B9EB-4F71-830C-CEEC1F634F85}" sibTransId="{5E0E4D81-B400-4C08-99CC-B8FE3C1E397D}"/>
    <dgm:cxn modelId="{D9C0CD9C-9F6D-47FA-8AF4-445BFBCB177D}" type="presOf" srcId="{E7027BE2-F4F0-45C5-B97A-B197162AAE6A}" destId="{7A89FDCD-77E2-4AB4-BB2F-F53344D73EA6}" srcOrd="0" destOrd="0" presId="urn:microsoft.com/office/officeart/2005/8/layout/matrix3"/>
    <dgm:cxn modelId="{F4C4A3B8-13AB-4EE2-B662-C3F57EEEB7ED}" srcId="{E7027BE2-F4F0-45C5-B97A-B197162AAE6A}" destId="{148450C8-1855-4B6E-B095-A2C3079CC3C0}" srcOrd="0" destOrd="0" parTransId="{843AAB2F-8F5A-4AD8-8304-1A038BFEE4BB}" sibTransId="{A38E8BB8-A444-4A35-87F7-58F54144AF47}"/>
    <dgm:cxn modelId="{D038DFBA-D2BA-4C62-AD5F-F4BF4246EEB8}" type="presOf" srcId="{5DA6B4C3-B44F-406B-B12D-4F2CF0E0E801}" destId="{0490DC3D-9D4B-47B5-AE7D-AB4430A6C5AB}" srcOrd="0" destOrd="0" presId="urn:microsoft.com/office/officeart/2005/8/layout/matrix3"/>
    <dgm:cxn modelId="{93ED5ABD-4CCA-45C4-B4D2-1652ACD28FDB}" srcId="{E7027BE2-F4F0-45C5-B97A-B197162AAE6A}" destId="{559ED74E-019C-4FEF-BEAB-D4AED1717803}" srcOrd="3" destOrd="0" parTransId="{2EEC3626-8E23-4938-80CA-EE9342228470}" sibTransId="{27564568-F6C1-49DF-B6E9-25977D2D77D7}"/>
    <dgm:cxn modelId="{4A4B2BC7-5AB4-42A8-AAC0-54531E43B76E}" type="presOf" srcId="{CAFA06DB-5F23-4FA5-AE9A-996596463CC1}" destId="{5933BC70-D9ED-47BD-85AE-195FBF24E742}" srcOrd="0" destOrd="0" presId="urn:microsoft.com/office/officeart/2005/8/layout/matrix3"/>
    <dgm:cxn modelId="{BF9E4DFA-2AA9-41CE-A4DA-1B4C7EED9198}" type="presOf" srcId="{559ED74E-019C-4FEF-BEAB-D4AED1717803}" destId="{F8A7C78A-A189-4ADF-AA40-3A17E1ABAA36}" srcOrd="0" destOrd="0" presId="urn:microsoft.com/office/officeart/2005/8/layout/matrix3"/>
    <dgm:cxn modelId="{820DF676-45DF-4B2A-B75C-F38CD4ED2168}" type="presParOf" srcId="{7A89FDCD-77E2-4AB4-BB2F-F53344D73EA6}" destId="{C9EC9FA8-3B75-40AD-B05E-A4646D61664C}" srcOrd="0" destOrd="0" presId="urn:microsoft.com/office/officeart/2005/8/layout/matrix3"/>
    <dgm:cxn modelId="{E3CE6A89-42C9-4930-9674-36271922A4F1}" type="presParOf" srcId="{7A89FDCD-77E2-4AB4-BB2F-F53344D73EA6}" destId="{20D38FBB-473A-456B-96AF-D09C8A14074B}" srcOrd="1" destOrd="0" presId="urn:microsoft.com/office/officeart/2005/8/layout/matrix3"/>
    <dgm:cxn modelId="{CC463217-74F2-44CF-94D5-B06CA42B3A86}" type="presParOf" srcId="{7A89FDCD-77E2-4AB4-BB2F-F53344D73EA6}" destId="{5933BC70-D9ED-47BD-85AE-195FBF24E742}" srcOrd="2" destOrd="0" presId="urn:microsoft.com/office/officeart/2005/8/layout/matrix3"/>
    <dgm:cxn modelId="{85D2DB81-60EF-4AC4-AC7B-FAA232F91A28}" type="presParOf" srcId="{7A89FDCD-77E2-4AB4-BB2F-F53344D73EA6}" destId="{0490DC3D-9D4B-47B5-AE7D-AB4430A6C5AB}" srcOrd="3" destOrd="0" presId="urn:microsoft.com/office/officeart/2005/8/layout/matrix3"/>
    <dgm:cxn modelId="{88C8CEA7-5E5B-40D3-A0D0-A137EE56BD1E}" type="presParOf" srcId="{7A89FDCD-77E2-4AB4-BB2F-F53344D73EA6}" destId="{F8A7C78A-A189-4ADF-AA40-3A17E1ABAA3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AA1E26-BC9A-4335-B94B-3E2DAEF9F7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2BF8D1B-4B97-47DA-96C8-0C49B5A83BC6}">
      <dgm:prSet/>
      <dgm:spPr/>
      <dgm:t>
        <a:bodyPr/>
        <a:lstStyle/>
        <a:p>
          <a:r>
            <a:rPr lang="en-US"/>
            <a:t>God stoops down</a:t>
          </a:r>
        </a:p>
      </dgm:t>
    </dgm:pt>
    <dgm:pt modelId="{E6CFACA3-B07E-4C12-B93E-457F6E5748AB}" type="parTrans" cxnId="{8A5E0D5A-48D2-4092-8D13-8DDFBF7940B0}">
      <dgm:prSet/>
      <dgm:spPr/>
      <dgm:t>
        <a:bodyPr/>
        <a:lstStyle/>
        <a:p>
          <a:endParaRPr lang="en-US"/>
        </a:p>
      </dgm:t>
    </dgm:pt>
    <dgm:pt modelId="{5135BD89-1DF9-4194-9CF6-3FC4601244ED}" type="sibTrans" cxnId="{8A5E0D5A-48D2-4092-8D13-8DDFBF7940B0}">
      <dgm:prSet/>
      <dgm:spPr/>
      <dgm:t>
        <a:bodyPr/>
        <a:lstStyle/>
        <a:p>
          <a:endParaRPr lang="en-US"/>
        </a:p>
      </dgm:t>
    </dgm:pt>
    <dgm:pt modelId="{CEC34F0E-D443-4ECB-ACF9-FA87E1B96DAD}">
      <dgm:prSet/>
      <dgm:spPr/>
      <dgm:t>
        <a:bodyPr/>
        <a:lstStyle/>
        <a:p>
          <a:r>
            <a:rPr lang="en-US"/>
            <a:t>Discipline of contemplation</a:t>
          </a:r>
        </a:p>
      </dgm:t>
    </dgm:pt>
    <dgm:pt modelId="{0DC520C5-1E33-4C85-AB28-434990A17EBB}" type="parTrans" cxnId="{00E852E1-0219-4672-B571-27BD60B73D1E}">
      <dgm:prSet/>
      <dgm:spPr/>
      <dgm:t>
        <a:bodyPr/>
        <a:lstStyle/>
        <a:p>
          <a:endParaRPr lang="en-US"/>
        </a:p>
      </dgm:t>
    </dgm:pt>
    <dgm:pt modelId="{9019FF74-B0E6-4A2A-B267-49D06A522F4A}" type="sibTrans" cxnId="{00E852E1-0219-4672-B571-27BD60B73D1E}">
      <dgm:prSet/>
      <dgm:spPr/>
      <dgm:t>
        <a:bodyPr/>
        <a:lstStyle/>
        <a:p>
          <a:endParaRPr lang="en-US"/>
        </a:p>
      </dgm:t>
    </dgm:pt>
    <dgm:pt modelId="{F4259AF9-0A2C-4CBA-95AF-29D8C1AE7BA9}">
      <dgm:prSet/>
      <dgm:spPr/>
      <dgm:t>
        <a:bodyPr/>
        <a:lstStyle/>
        <a:p>
          <a:r>
            <a:rPr lang="en-US"/>
            <a:t>Theology of ecology (Creation)</a:t>
          </a:r>
        </a:p>
      </dgm:t>
    </dgm:pt>
    <dgm:pt modelId="{7347859D-2A38-4BD0-AB77-77DC1CCCBC67}" type="parTrans" cxnId="{ED69343A-86DC-437E-B9CA-FC88A91460CD}">
      <dgm:prSet/>
      <dgm:spPr/>
      <dgm:t>
        <a:bodyPr/>
        <a:lstStyle/>
        <a:p>
          <a:endParaRPr lang="en-US"/>
        </a:p>
      </dgm:t>
    </dgm:pt>
    <dgm:pt modelId="{7227C146-2BFA-4744-ADDE-BB01EACB13C8}" type="sibTrans" cxnId="{ED69343A-86DC-437E-B9CA-FC88A91460CD}">
      <dgm:prSet/>
      <dgm:spPr/>
      <dgm:t>
        <a:bodyPr/>
        <a:lstStyle/>
        <a:p>
          <a:endParaRPr lang="en-US"/>
        </a:p>
      </dgm:t>
    </dgm:pt>
    <dgm:pt modelId="{19851CCB-78C1-453A-BB06-F2EFC79643BE}" type="pres">
      <dgm:prSet presAssocID="{91AA1E26-BC9A-4335-B94B-3E2DAEF9F77B}" presName="linear" presStyleCnt="0">
        <dgm:presLayoutVars>
          <dgm:animLvl val="lvl"/>
          <dgm:resizeHandles val="exact"/>
        </dgm:presLayoutVars>
      </dgm:prSet>
      <dgm:spPr/>
    </dgm:pt>
    <dgm:pt modelId="{F74C0D55-2424-4029-8A1F-37E9669C9E8B}" type="pres">
      <dgm:prSet presAssocID="{F2BF8D1B-4B97-47DA-96C8-0C49B5A83B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ED5897-2C3A-4D49-8D15-59FC4E179B11}" type="pres">
      <dgm:prSet presAssocID="{5135BD89-1DF9-4194-9CF6-3FC4601244ED}" presName="spacer" presStyleCnt="0"/>
      <dgm:spPr/>
    </dgm:pt>
    <dgm:pt modelId="{32FF9815-4D8E-42A8-97F3-411D1F90D383}" type="pres">
      <dgm:prSet presAssocID="{CEC34F0E-D443-4ECB-ACF9-FA87E1B96DA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6078D5-5C49-4BF8-B76D-BB352228EE59}" type="pres">
      <dgm:prSet presAssocID="{9019FF74-B0E6-4A2A-B267-49D06A522F4A}" presName="spacer" presStyleCnt="0"/>
      <dgm:spPr/>
    </dgm:pt>
    <dgm:pt modelId="{0BB80E54-FA27-42D4-BDE3-8548D34BC891}" type="pres">
      <dgm:prSet presAssocID="{F4259AF9-0A2C-4CBA-95AF-29D8C1AE7BA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C43EB0B-9602-4E89-A6AD-90FA5B7860FA}" type="presOf" srcId="{F2BF8D1B-4B97-47DA-96C8-0C49B5A83BC6}" destId="{F74C0D55-2424-4029-8A1F-37E9669C9E8B}" srcOrd="0" destOrd="0" presId="urn:microsoft.com/office/officeart/2005/8/layout/vList2"/>
    <dgm:cxn modelId="{3C15B01C-55E2-4581-908E-ACBA0F644510}" type="presOf" srcId="{F4259AF9-0A2C-4CBA-95AF-29D8C1AE7BA9}" destId="{0BB80E54-FA27-42D4-BDE3-8548D34BC891}" srcOrd="0" destOrd="0" presId="urn:microsoft.com/office/officeart/2005/8/layout/vList2"/>
    <dgm:cxn modelId="{ED69343A-86DC-437E-B9CA-FC88A91460CD}" srcId="{91AA1E26-BC9A-4335-B94B-3E2DAEF9F77B}" destId="{F4259AF9-0A2C-4CBA-95AF-29D8C1AE7BA9}" srcOrd="2" destOrd="0" parTransId="{7347859D-2A38-4BD0-AB77-77DC1CCCBC67}" sibTransId="{7227C146-2BFA-4744-ADDE-BB01EACB13C8}"/>
    <dgm:cxn modelId="{4E4F4355-DC86-4249-8ADA-E10C21C6731E}" type="presOf" srcId="{91AA1E26-BC9A-4335-B94B-3E2DAEF9F77B}" destId="{19851CCB-78C1-453A-BB06-F2EFC79643BE}" srcOrd="0" destOrd="0" presId="urn:microsoft.com/office/officeart/2005/8/layout/vList2"/>
    <dgm:cxn modelId="{8A5E0D5A-48D2-4092-8D13-8DDFBF7940B0}" srcId="{91AA1E26-BC9A-4335-B94B-3E2DAEF9F77B}" destId="{F2BF8D1B-4B97-47DA-96C8-0C49B5A83BC6}" srcOrd="0" destOrd="0" parTransId="{E6CFACA3-B07E-4C12-B93E-457F6E5748AB}" sibTransId="{5135BD89-1DF9-4194-9CF6-3FC4601244ED}"/>
    <dgm:cxn modelId="{7242BEA7-9FF2-4E2A-B437-EE3FB6C59705}" type="presOf" srcId="{CEC34F0E-D443-4ECB-ACF9-FA87E1B96DAD}" destId="{32FF9815-4D8E-42A8-97F3-411D1F90D383}" srcOrd="0" destOrd="0" presId="urn:microsoft.com/office/officeart/2005/8/layout/vList2"/>
    <dgm:cxn modelId="{00E852E1-0219-4672-B571-27BD60B73D1E}" srcId="{91AA1E26-BC9A-4335-B94B-3E2DAEF9F77B}" destId="{CEC34F0E-D443-4ECB-ACF9-FA87E1B96DAD}" srcOrd="1" destOrd="0" parTransId="{0DC520C5-1E33-4C85-AB28-434990A17EBB}" sibTransId="{9019FF74-B0E6-4A2A-B267-49D06A522F4A}"/>
    <dgm:cxn modelId="{3DE5C0C8-3587-416A-BFD3-34AD885CF06C}" type="presParOf" srcId="{19851CCB-78C1-453A-BB06-F2EFC79643BE}" destId="{F74C0D55-2424-4029-8A1F-37E9669C9E8B}" srcOrd="0" destOrd="0" presId="urn:microsoft.com/office/officeart/2005/8/layout/vList2"/>
    <dgm:cxn modelId="{70AC9279-52AC-481E-8142-85185DCA99DC}" type="presParOf" srcId="{19851CCB-78C1-453A-BB06-F2EFC79643BE}" destId="{87ED5897-2C3A-4D49-8D15-59FC4E179B11}" srcOrd="1" destOrd="0" presId="urn:microsoft.com/office/officeart/2005/8/layout/vList2"/>
    <dgm:cxn modelId="{75760E57-1FB3-4B8F-B787-69385695E136}" type="presParOf" srcId="{19851CCB-78C1-453A-BB06-F2EFC79643BE}" destId="{32FF9815-4D8E-42A8-97F3-411D1F90D383}" srcOrd="2" destOrd="0" presId="urn:microsoft.com/office/officeart/2005/8/layout/vList2"/>
    <dgm:cxn modelId="{CE873CDE-9448-45DE-A4C8-76C242FD2A8F}" type="presParOf" srcId="{19851CCB-78C1-453A-BB06-F2EFC79643BE}" destId="{066078D5-5C49-4BF8-B76D-BB352228EE59}" srcOrd="3" destOrd="0" presId="urn:microsoft.com/office/officeart/2005/8/layout/vList2"/>
    <dgm:cxn modelId="{FA0FC416-AF96-426D-B76C-173801B77857}" type="presParOf" srcId="{19851CCB-78C1-453A-BB06-F2EFC79643BE}" destId="{0BB80E54-FA27-42D4-BDE3-8548D34BC8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C9FA8-3B75-40AD-B05E-A4646D61664C}">
      <dsp:nvSpPr>
        <dsp:cNvPr id="0" name=""/>
        <dsp:cNvSpPr/>
      </dsp:nvSpPr>
      <dsp:spPr>
        <a:xfrm>
          <a:off x="637103" y="0"/>
          <a:ext cx="6285297" cy="6285297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38FBB-473A-456B-96AF-D09C8A14074B}">
      <dsp:nvSpPr>
        <dsp:cNvPr id="0" name=""/>
        <dsp:cNvSpPr/>
      </dsp:nvSpPr>
      <dsp:spPr>
        <a:xfrm>
          <a:off x="1234206" y="597103"/>
          <a:ext cx="2451265" cy="24512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1Corithians 15:25-27</a:t>
          </a:r>
        </a:p>
      </dsp:txBody>
      <dsp:txXfrm>
        <a:off x="1353867" y="716764"/>
        <a:ext cx="2211943" cy="2211943"/>
      </dsp:txXfrm>
    </dsp:sp>
    <dsp:sp modelId="{5933BC70-D9ED-47BD-85AE-195FBF24E742}">
      <dsp:nvSpPr>
        <dsp:cNvPr id="0" name=""/>
        <dsp:cNvSpPr/>
      </dsp:nvSpPr>
      <dsp:spPr>
        <a:xfrm>
          <a:off x="3874031" y="597103"/>
          <a:ext cx="2451265" cy="245126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Hebrews 2:6-9</a:t>
          </a:r>
        </a:p>
      </dsp:txBody>
      <dsp:txXfrm>
        <a:off x="3993692" y="716764"/>
        <a:ext cx="2211943" cy="2211943"/>
      </dsp:txXfrm>
    </dsp:sp>
    <dsp:sp modelId="{0490DC3D-9D4B-47B5-AE7D-AB4430A6C5AB}">
      <dsp:nvSpPr>
        <dsp:cNvPr id="0" name=""/>
        <dsp:cNvSpPr/>
      </dsp:nvSpPr>
      <dsp:spPr>
        <a:xfrm>
          <a:off x="1234206" y="3236927"/>
          <a:ext cx="2451265" cy="245126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Matthew 21:16</a:t>
          </a:r>
        </a:p>
      </dsp:txBody>
      <dsp:txXfrm>
        <a:off x="1353867" y="3356588"/>
        <a:ext cx="2211943" cy="2211943"/>
      </dsp:txXfrm>
    </dsp:sp>
    <dsp:sp modelId="{F8A7C78A-A189-4ADF-AA40-3A17E1ABAA36}">
      <dsp:nvSpPr>
        <dsp:cNvPr id="0" name=""/>
        <dsp:cNvSpPr/>
      </dsp:nvSpPr>
      <dsp:spPr>
        <a:xfrm>
          <a:off x="3874031" y="3236927"/>
          <a:ext cx="2451265" cy="245126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Job 7:17</a:t>
          </a:r>
        </a:p>
      </dsp:txBody>
      <dsp:txXfrm>
        <a:off x="3993692" y="3356588"/>
        <a:ext cx="2211943" cy="2211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C0D55-2424-4029-8A1F-37E9669C9E8B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God stoops down</a:t>
          </a:r>
        </a:p>
      </dsp:txBody>
      <dsp:txXfrm>
        <a:off x="85326" y="89089"/>
        <a:ext cx="6092988" cy="1577254"/>
      </dsp:txXfrm>
    </dsp:sp>
    <dsp:sp modelId="{32FF9815-4D8E-42A8-97F3-411D1F90D383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Discipline of contemplation</a:t>
          </a:r>
        </a:p>
      </dsp:txBody>
      <dsp:txXfrm>
        <a:off x="85326" y="1963716"/>
        <a:ext cx="6092988" cy="1577254"/>
      </dsp:txXfrm>
    </dsp:sp>
    <dsp:sp modelId="{0BB80E54-FA27-42D4-BDE3-8548D34BC891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Theology of ecology (Creation)</a:t>
          </a:r>
        </a:p>
      </dsp:txBody>
      <dsp:txXfrm>
        <a:off x="85326" y="3838343"/>
        <a:ext cx="6092988" cy="1577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3549F-B407-4B50-A28A-7ABEE1D796E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E4997-5B39-4C04-BF5B-3A2619987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2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something</a:t>
            </a:r>
            <a:r>
              <a:rPr lang="en-US" baseline="0" dirty="0"/>
              <a:t> similar to what the psalmist was contemplating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D5036-9429-344B-8087-9A391EED6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0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This begins to show how insignificant we really</a:t>
            </a:r>
            <a:r>
              <a:rPr lang="en-US" baseline="0" dirty="0"/>
              <a:t> are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Know this, and contemplating it should change the way we approach God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D5036-9429-344B-8087-9A391EED6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8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BDC6-CD47-AF02-32C8-F2D9E8BB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D555D-9CDB-279A-4AC0-1EF4BBEFC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5DDDB-9F16-3C64-F0B6-4A9FDB97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27375-22F8-118A-3A64-64E48203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F4AF0-A24D-3112-A8F1-6DFD9DB7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9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912A5-2C27-0995-1AF4-25319771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5466A-0065-44EE-FFDB-9AFAAF71F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180AD-9406-B040-A52F-5B5B849C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1744E-E28F-3E8E-33DA-F053DD93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D1A82-4BDE-137F-EC1C-061F37B5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6A7D5-7DEF-F82C-7CB0-291F6BDBD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E8860-7C37-0D07-380A-C518CC44E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5CC69-928A-3FFD-6427-EB231580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D4487-1A73-5567-B2E8-202CB33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F7EB3-C119-C1E2-8FF0-85B8D336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9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AFB4-5DB2-D1A0-C224-90EDC2CC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F1E62-0A48-804F-5522-EDFE91192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000B1-2A81-BF9F-CA76-2CEA322B8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C93D4-1FE8-8A20-7DD2-87A203D9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549EC-4449-3BC0-3605-B199FDF8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A16C-7C46-98F1-D3ED-ED0D3A88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992BD-3170-837A-8E16-3C9B2A92A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2C1F-2B73-8CB0-A20E-38BCA567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06DC2-E84D-8825-4ECA-6500B5ED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11D98-BCFE-112E-444C-3BB757CB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4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0420E-9B0A-8498-8CF2-302CC793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E16-AC0B-C1CB-42BA-DB0134A04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20ED8-8B06-28C6-CAFC-B23932DDE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FC3E3-959A-A1A2-8713-6168D744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E20A2-9A66-F3F1-F86B-4354EDD8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3D1CB-5B01-DDA3-2E9F-C789C99B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3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831B-4F44-8FA7-20AE-2F2080A9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2AD1F-5750-CD32-A7E6-8F84351E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B660-73EB-23A5-FC20-B00685951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6EC8B4-2AEB-3FBD-A243-E21CA20AA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F0B09-EBA5-E1A9-B78D-07FA09B81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502DD-ECF3-4A56-A305-FE2CDC57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CDF53-8E95-9A52-AA42-50E82D37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6D06B3-4F0B-397B-02C9-770943C3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393C-2EB3-80CC-7443-1463B995B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94623-D64E-E9C9-B07A-EDA40B6B2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8951C-A0B2-FE42-2CBE-CD186DE3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2D72E-FBF5-0A31-5F69-6BDB7597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8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B140B-DFE7-5153-FD3B-A7DA0AB0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F6492-9834-6862-5483-0922EECA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F7EB2-7EE2-8303-15AC-181E5BDA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2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E3591-582F-50B2-7B9B-9FFDA30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62745-AAA2-7BB8-F220-D1171D9C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15F10-2051-A94E-B98A-5DF8A3A5F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11622-7E26-E05C-3928-93D94836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E8ECB-CEDB-2E5F-B7E1-F1EE2114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A2E9E-63C4-8BF0-61CF-A754D4A7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FDC2-7E51-EF47-8897-6A0EFEFD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46018-DF23-E522-34A5-6FEE9817E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8B0EF-C4F2-837B-9AEB-BBFEF4C4B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362CB-B8F3-0EEC-00EC-7748E47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30B4A-0058-E2AA-32A5-D9D19215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2C16E-98F3-901C-D42C-D926C031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2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81F9C-C29A-297E-CADB-EC71A537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1F532-38F2-1EED-5962-E93921CEC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2A1B-5C2C-6707-11F1-6C8645C5F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02E8C-CBE9-4778-A277-DFC48BB3C199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58E8A-F0C2-58B6-3B6F-C66DBA04D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ACA84-5396-1724-C2E6-F31F19CE1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4D372-4A82-44C5-8619-90500FB5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1238F-553B-5B0E-D9B9-F6E5348E9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t="9091" r="160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511DD-1317-FE6A-4C1A-FE9A245A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Psalm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8D0FB-7AE3-E76B-046E-067404F9C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061043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How Majestic is Your Name in All the Earth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64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D72F4-8BC8-853E-71D1-D0B76E7F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54" y="983891"/>
            <a:ext cx="2645445" cy="3993126"/>
          </a:xfrm>
          <a:prstGeom prst="rect">
            <a:avLst/>
          </a:prstGeom>
        </p:spPr>
      </p:pic>
      <p:sp>
        <p:nvSpPr>
          <p:cNvPr id="22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14C25-203A-D4AD-745E-00EC7BF4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68" y="1715030"/>
            <a:ext cx="5289482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33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083DD-3913-58EA-32F2-61D10E003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41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86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BDF4C-E0E6-36AC-7286-E9FA3B4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9" y="643467"/>
            <a:ext cx="7958662" cy="5571065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6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1" b="1"/>
          <a:stretch/>
        </p:blipFill>
        <p:spPr>
          <a:xfrm>
            <a:off x="2329604" y="643467"/>
            <a:ext cx="7532791" cy="5571065"/>
          </a:xfrm>
          <a:prstGeom prst="rect">
            <a:avLst/>
          </a:prstGeom>
          <a:ln>
            <a:noFill/>
          </a:ln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8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6D620C-2D33-D792-6631-278E9D90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Psalm 8: Scriptural Reuse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747BE1AC-951D-2AEA-177A-364376B77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397609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9755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AE74D-80A4-7128-60F2-8B1069C0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Hearing Psalm 8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089F4F7-44CB-3826-6CCC-0E3877219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5963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3900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74C0D55-2424-4029-8A1F-37E9669C9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F74C0D55-2424-4029-8A1F-37E9669C9E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F74C0D55-2424-4029-8A1F-37E9669C9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F74C0D55-2424-4029-8A1F-37E9669C9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2FF9815-4D8E-42A8-97F3-411D1F90D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graphicEl>
                                              <a:dgm id="{32FF9815-4D8E-42A8-97F3-411D1F90D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32FF9815-4D8E-42A8-97F3-411D1F90D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graphicEl>
                                              <a:dgm id="{32FF9815-4D8E-42A8-97F3-411D1F90D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BB80E54-FA27-42D4-BDE3-8548D34BC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graphicEl>
                                              <a:dgm id="{0BB80E54-FA27-42D4-BDE3-8548D34BC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graphicEl>
                                              <a:dgm id="{0BB80E54-FA27-42D4-BDE3-8548D34BC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graphicEl>
                                              <a:dgm id="{0BB80E54-FA27-42D4-BDE3-8548D34BC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lvl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73</Words>
  <Application>Microsoft Office PowerPoint</Application>
  <PresentationFormat>Widescreen</PresentationFormat>
  <Paragraphs>16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Psalm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8: Scriptural Reuse</vt:lpstr>
      <vt:lpstr>Hearing Psalm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Psalm 8</dc:title>
  <dc:creator>David Emanuel</dc:creator>
  <cp:lastModifiedBy>David Emanuel</cp:lastModifiedBy>
  <cp:revision>1</cp:revision>
  <dcterms:created xsi:type="dcterms:W3CDTF">2022-10-23T01:17:08Z</dcterms:created>
  <dcterms:modified xsi:type="dcterms:W3CDTF">2022-10-23T01:51:00Z</dcterms:modified>
</cp:coreProperties>
</file>