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4"/>
  </p:sldMasterIdLst>
  <p:notesMasterIdLst>
    <p:notesMasterId r:id="rId20"/>
  </p:notesMasterIdLst>
  <p:sldIdLst>
    <p:sldId id="3314" r:id="rId5"/>
    <p:sldId id="3349" r:id="rId6"/>
    <p:sldId id="3350" r:id="rId7"/>
    <p:sldId id="3354" r:id="rId8"/>
    <p:sldId id="3352" r:id="rId9"/>
    <p:sldId id="3363" r:id="rId10"/>
    <p:sldId id="3364" r:id="rId11"/>
    <p:sldId id="3365" r:id="rId12"/>
    <p:sldId id="3366" r:id="rId13"/>
    <p:sldId id="3367" r:id="rId14"/>
    <p:sldId id="3359" r:id="rId15"/>
    <p:sldId id="3360" r:id="rId16"/>
    <p:sldId id="3368" r:id="rId17"/>
    <p:sldId id="1571" r:id="rId18"/>
    <p:sldId id="3369" r:id="rId1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DDE79B-ED30-4C03-9E3F-B8EE0C9906CE}">
          <p14:sldIdLst>
            <p14:sldId id="3314"/>
            <p14:sldId id="3349"/>
            <p14:sldId id="3350"/>
            <p14:sldId id="3354"/>
            <p14:sldId id="3352"/>
            <p14:sldId id="3363"/>
            <p14:sldId id="3364"/>
            <p14:sldId id="3365"/>
            <p14:sldId id="3366"/>
            <p14:sldId id="3367"/>
            <p14:sldId id="3359"/>
            <p14:sldId id="3360"/>
            <p14:sldId id="3368"/>
            <p14:sldId id="1571"/>
            <p14:sldId id="33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990000"/>
    <a:srgbClr val="3399FF"/>
    <a:srgbClr val="00CCFF"/>
    <a:srgbClr val="0099CC"/>
    <a:srgbClr val="0099FF"/>
    <a:srgbClr val="A57011"/>
    <a:srgbClr val="C570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2" autoAdjust="0"/>
    <p:restoredTop sz="94660"/>
  </p:normalViewPr>
  <p:slideViewPr>
    <p:cSldViewPr snapToGrid="0">
      <p:cViewPr varScale="1">
        <p:scale>
          <a:sx n="62" d="100"/>
          <a:sy n="62" d="100"/>
        </p:scale>
        <p:origin x="486" y="4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ith Loo" userId="d0cd2c7d-9d2b-4a69-b976-563f05c026ed" providerId="ADAL" clId="{4DAE1235-AC26-48E5-A7B5-65D5CF58EC40}"/>
    <pc:docChg chg="custSel addSld delSld modSld modSection">
      <pc:chgData name="Keith Loo" userId="d0cd2c7d-9d2b-4a69-b976-563f05c026ed" providerId="ADAL" clId="{4DAE1235-AC26-48E5-A7B5-65D5CF58EC40}" dt="2022-11-19T21:53:49.136" v="76" actId="20577"/>
      <pc:docMkLst>
        <pc:docMk/>
      </pc:docMkLst>
      <pc:sldChg chg="del">
        <pc:chgData name="Keith Loo" userId="d0cd2c7d-9d2b-4a69-b976-563f05c026ed" providerId="ADAL" clId="{4DAE1235-AC26-48E5-A7B5-65D5CF58EC40}" dt="2022-11-19T21:06:06.854" v="0" actId="47"/>
        <pc:sldMkLst>
          <pc:docMk/>
          <pc:sldMk cId="255874110" sldId="3357"/>
        </pc:sldMkLst>
      </pc:sldChg>
      <pc:sldChg chg="del">
        <pc:chgData name="Keith Loo" userId="d0cd2c7d-9d2b-4a69-b976-563f05c026ed" providerId="ADAL" clId="{4DAE1235-AC26-48E5-A7B5-65D5CF58EC40}" dt="2022-11-19T21:06:06.854" v="0" actId="47"/>
        <pc:sldMkLst>
          <pc:docMk/>
          <pc:sldMk cId="2662754127" sldId="3358"/>
        </pc:sldMkLst>
      </pc:sldChg>
      <pc:sldChg chg="modSp mod setBg">
        <pc:chgData name="Keith Loo" userId="d0cd2c7d-9d2b-4a69-b976-563f05c026ed" providerId="ADAL" clId="{4DAE1235-AC26-48E5-A7B5-65D5CF58EC40}" dt="2022-11-19T21:52:02.906" v="20" actId="6549"/>
        <pc:sldMkLst>
          <pc:docMk/>
          <pc:sldMk cId="1150705041" sldId="3360"/>
        </pc:sldMkLst>
        <pc:spChg chg="mod">
          <ac:chgData name="Keith Loo" userId="d0cd2c7d-9d2b-4a69-b976-563f05c026ed" providerId="ADAL" clId="{4DAE1235-AC26-48E5-A7B5-65D5CF58EC40}" dt="2022-11-19T21:52:02.906" v="20" actId="6549"/>
          <ac:spMkLst>
            <pc:docMk/>
            <pc:sldMk cId="1150705041" sldId="3360"/>
            <ac:spMk id="3" creationId="{00000000-0000-0000-0000-000000000000}"/>
          </ac:spMkLst>
        </pc:spChg>
      </pc:sldChg>
      <pc:sldChg chg="modSp add mod">
        <pc:chgData name="Keith Loo" userId="d0cd2c7d-9d2b-4a69-b976-563f05c026ed" providerId="ADAL" clId="{4DAE1235-AC26-48E5-A7B5-65D5CF58EC40}" dt="2022-11-19T21:53:49.136" v="76" actId="20577"/>
        <pc:sldMkLst>
          <pc:docMk/>
          <pc:sldMk cId="654843104" sldId="3369"/>
        </pc:sldMkLst>
        <pc:spChg chg="mod">
          <ac:chgData name="Keith Loo" userId="d0cd2c7d-9d2b-4a69-b976-563f05c026ed" providerId="ADAL" clId="{4DAE1235-AC26-48E5-A7B5-65D5CF58EC40}" dt="2022-11-19T21:52:35.152" v="44" actId="20577"/>
          <ac:spMkLst>
            <pc:docMk/>
            <pc:sldMk cId="654843104" sldId="3369"/>
            <ac:spMk id="2" creationId="{00000000-0000-0000-0000-000000000000}"/>
          </ac:spMkLst>
        </pc:spChg>
        <pc:spChg chg="mod">
          <ac:chgData name="Keith Loo" userId="d0cd2c7d-9d2b-4a69-b976-563f05c026ed" providerId="ADAL" clId="{4DAE1235-AC26-48E5-A7B5-65D5CF58EC40}" dt="2022-11-19T21:53:49.136" v="76" actId="20577"/>
          <ac:spMkLst>
            <pc:docMk/>
            <pc:sldMk cId="654843104" sldId="336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6AA3C551-7C05-4CDE-B4F1-A7EA0C9CB3C3}" type="datetimeFigureOut">
              <a:rPr lang="en-US" smtClean="0"/>
              <a:t>12/2/2022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74A835CB-31D6-4759-91EA-7D34765A8706}" type="slidenum">
              <a:rPr lang="en-US" smtClean="0"/>
              <a:t>‹#›</a:t>
            </a:fld>
            <a:endParaRPr lang="en-US"/>
          </a:p>
        </p:txBody>
      </p:sp>
    </p:spTree>
    <p:extLst>
      <p:ext uri="{BB962C8B-B14F-4D97-AF65-F5344CB8AC3E}">
        <p14:creationId xmlns:p14="http://schemas.microsoft.com/office/powerpoint/2010/main" val="3802881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2" y="1122363"/>
            <a:ext cx="9143999"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2" y="3602038"/>
            <a:ext cx="914399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954073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061571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899"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29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551202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49814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1"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5"/>
            <a:ext cx="105156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907522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73630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1"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199"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199"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smtClean="0"/>
              <a:t>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486351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09A250-FF31-4206-8172-F9D3106AACB1}" type="datetimeFigureOut">
              <a:rPr lang="en-US" smtClean="0"/>
              <a:t>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249731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440998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19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802545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19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812120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2"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D347D-5ACD-4C99-B74B-A9C85AD731AF}" type="datetimeFigureOut">
              <a:rPr lang="en-US" smtClean="0"/>
              <a:t>12/2/2022</a:t>
            </a:fld>
            <a:endParaRPr lang="en-US"/>
          </a:p>
        </p:txBody>
      </p:sp>
      <p:sp>
        <p:nvSpPr>
          <p:cNvPr id="5" name="Footer Placeholder 4"/>
          <p:cNvSpPr>
            <a:spLocks noGrp="1"/>
          </p:cNvSpPr>
          <p:nvPr>
            <p:ph type="ftr" sz="quarter" idx="3"/>
          </p:nvPr>
        </p:nvSpPr>
        <p:spPr>
          <a:xfrm>
            <a:off x="4038602" y="6356352"/>
            <a:ext cx="41147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a:t>
            </a:fld>
            <a:endParaRPr lang="en-US"/>
          </a:p>
        </p:txBody>
      </p:sp>
    </p:spTree>
    <p:extLst>
      <p:ext uri="{BB962C8B-B14F-4D97-AF65-F5344CB8AC3E}">
        <p14:creationId xmlns:p14="http://schemas.microsoft.com/office/powerpoint/2010/main" val="390311885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42467"/>
            <a:ext cx="12192000" cy="887060"/>
          </a:xfrm>
        </p:spPr>
        <p:txBody>
          <a:bodyPr>
            <a:normAutofit fontScale="90000"/>
          </a:bodyPr>
          <a:lstStyle/>
          <a:p>
            <a:r>
              <a:rPr lang="en-US" sz="7300" b="1" u="sng" dirty="0"/>
              <a:t>Do not be</a:t>
            </a:r>
            <a:r>
              <a:rPr lang="en-US" sz="7300" b="1" dirty="0"/>
              <a:t> 							</a:t>
            </a:r>
            <a:r>
              <a:rPr lang="en-US" sz="6000" dirty="0"/>
              <a:t>Matthew</a:t>
            </a:r>
            <a:br>
              <a:rPr lang="en-US" sz="7300" b="1" u="sng" dirty="0"/>
            </a:br>
            <a:r>
              <a:rPr lang="en-US" sz="7300" b="1" u="sng" dirty="0"/>
              <a:t>Anxious?</a:t>
            </a:r>
            <a:r>
              <a:rPr lang="en-US" sz="5867" dirty="0"/>
              <a:t> 							6:24-34</a:t>
            </a:r>
          </a:p>
        </p:txBody>
      </p:sp>
    </p:spTree>
    <p:extLst>
      <p:ext uri="{BB962C8B-B14F-4D97-AF65-F5344CB8AC3E}">
        <p14:creationId xmlns:p14="http://schemas.microsoft.com/office/powerpoint/2010/main" val="3538257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12192000" cy="887060"/>
          </a:xfrm>
        </p:spPr>
        <p:txBody>
          <a:bodyPr>
            <a:normAutofit fontScale="90000"/>
          </a:bodyPr>
          <a:lstStyle/>
          <a:p>
            <a:pPr algn="ctr"/>
            <a:r>
              <a:rPr lang="en-US" sz="5867" b="1" u="sng" dirty="0"/>
              <a:t>Consider</a:t>
            </a:r>
            <a:endParaRPr lang="en-US" sz="5867" dirty="0"/>
          </a:p>
        </p:txBody>
      </p:sp>
      <p:sp>
        <p:nvSpPr>
          <p:cNvPr id="3" name="Content Placeholder 2"/>
          <p:cNvSpPr>
            <a:spLocks noGrp="1"/>
          </p:cNvSpPr>
          <p:nvPr>
            <p:ph idx="1"/>
          </p:nvPr>
        </p:nvSpPr>
        <p:spPr>
          <a:xfrm>
            <a:off x="113211" y="859728"/>
            <a:ext cx="11965577" cy="4599734"/>
          </a:xfrm>
        </p:spPr>
        <p:txBody>
          <a:bodyPr>
            <a:noAutofit/>
          </a:bodyPr>
          <a:lstStyle/>
          <a:p>
            <a:pPr marL="0" indent="0">
              <a:lnSpc>
                <a:spcPct val="100000"/>
              </a:lnSpc>
              <a:spcBef>
                <a:spcPts val="0"/>
              </a:spcBef>
              <a:buNone/>
            </a:pPr>
            <a:r>
              <a:rPr lang="en-US" sz="3600" dirty="0"/>
              <a:t>Mt 6:25 “Therefore I tell you, do not be anxious about your life, what you will eat or what you will drink, nor about your body, what you will put on. Is not life more than food, and the body more than clothing? … 33 </a:t>
            </a:r>
            <a:r>
              <a:rPr lang="en-US" sz="3600" b="1" u="sng" dirty="0">
                <a:solidFill>
                  <a:srgbClr val="FF0000"/>
                </a:solidFill>
              </a:rPr>
              <a:t>But seek first the kingdom of God and his righteousness, and all these things will be added to you. </a:t>
            </a:r>
            <a:r>
              <a:rPr lang="en-US" sz="3600" dirty="0"/>
              <a:t>34 “Therefore do not be anxious about tomorrow, for tomorrow will be anxious for itself.  Sufficient for the day is its own trouble.</a:t>
            </a:r>
          </a:p>
          <a:p>
            <a:pPr marL="0" indent="0">
              <a:lnSpc>
                <a:spcPct val="100000"/>
              </a:lnSpc>
              <a:spcBef>
                <a:spcPts val="0"/>
              </a:spcBef>
              <a:buNone/>
            </a:pPr>
            <a:endParaRPr lang="en-US" sz="3600" dirty="0"/>
          </a:p>
        </p:txBody>
      </p:sp>
    </p:spTree>
    <p:extLst>
      <p:ext uri="{BB962C8B-B14F-4D97-AF65-F5344CB8AC3E}">
        <p14:creationId xmlns:p14="http://schemas.microsoft.com/office/powerpoint/2010/main" val="3636784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12192000" cy="887060"/>
          </a:xfrm>
        </p:spPr>
        <p:txBody>
          <a:bodyPr>
            <a:normAutofit fontScale="90000"/>
          </a:bodyPr>
          <a:lstStyle/>
          <a:p>
            <a:pPr algn="ctr"/>
            <a:endParaRPr lang="en-US" sz="5867" dirty="0"/>
          </a:p>
        </p:txBody>
      </p:sp>
      <p:sp>
        <p:nvSpPr>
          <p:cNvPr id="3" name="Content Placeholder 2"/>
          <p:cNvSpPr>
            <a:spLocks noGrp="1"/>
          </p:cNvSpPr>
          <p:nvPr>
            <p:ph idx="1"/>
          </p:nvPr>
        </p:nvSpPr>
        <p:spPr>
          <a:xfrm>
            <a:off x="113211" y="859728"/>
            <a:ext cx="11965577" cy="4599734"/>
          </a:xfrm>
        </p:spPr>
        <p:txBody>
          <a:bodyPr>
            <a:noAutofit/>
          </a:bodyPr>
          <a:lstStyle/>
          <a:p>
            <a:pPr marL="0" indent="0">
              <a:lnSpc>
                <a:spcPct val="100000"/>
              </a:lnSpc>
              <a:spcBef>
                <a:spcPts val="0"/>
              </a:spcBef>
              <a:buNone/>
            </a:pPr>
            <a:endParaRPr lang="en-US" sz="3600" dirty="0"/>
          </a:p>
        </p:txBody>
      </p:sp>
    </p:spTree>
    <p:extLst>
      <p:ext uri="{BB962C8B-B14F-4D97-AF65-F5344CB8AC3E}">
        <p14:creationId xmlns:p14="http://schemas.microsoft.com/office/powerpoint/2010/main" val="3135591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12192000" cy="887060"/>
          </a:xfrm>
        </p:spPr>
        <p:txBody>
          <a:bodyPr>
            <a:normAutofit fontScale="90000"/>
          </a:bodyPr>
          <a:lstStyle/>
          <a:p>
            <a:pPr algn="ctr"/>
            <a:endParaRPr lang="en-US" sz="5867" dirty="0"/>
          </a:p>
        </p:txBody>
      </p:sp>
      <p:sp>
        <p:nvSpPr>
          <p:cNvPr id="3" name="Content Placeholder 2"/>
          <p:cNvSpPr>
            <a:spLocks noGrp="1"/>
          </p:cNvSpPr>
          <p:nvPr>
            <p:ph idx="1"/>
          </p:nvPr>
        </p:nvSpPr>
        <p:spPr>
          <a:xfrm>
            <a:off x="5507901" y="992260"/>
            <a:ext cx="6492587" cy="4599734"/>
          </a:xfrm>
        </p:spPr>
        <p:txBody>
          <a:bodyPr>
            <a:noAutofit/>
          </a:bodyPr>
          <a:lstStyle/>
          <a:p>
            <a:pPr marL="0" indent="0">
              <a:lnSpc>
                <a:spcPct val="100000"/>
              </a:lnSpc>
              <a:spcBef>
                <a:spcPts val="0"/>
              </a:spcBef>
              <a:buNone/>
            </a:pPr>
            <a:r>
              <a:rPr lang="en-US" sz="3600" dirty="0"/>
              <a:t>Luke 1:38 And Mary said, “Behold, I am the servant of the Lord; let it be to me according to your word.”</a:t>
            </a:r>
          </a:p>
        </p:txBody>
      </p:sp>
    </p:spTree>
    <p:extLst>
      <p:ext uri="{BB962C8B-B14F-4D97-AF65-F5344CB8AC3E}">
        <p14:creationId xmlns:p14="http://schemas.microsoft.com/office/powerpoint/2010/main" val="1150705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12192000" cy="887060"/>
          </a:xfrm>
        </p:spPr>
        <p:txBody>
          <a:bodyPr>
            <a:normAutofit fontScale="90000"/>
          </a:bodyPr>
          <a:lstStyle/>
          <a:p>
            <a:pPr algn="ctr"/>
            <a:r>
              <a:rPr lang="en-US" sz="5867" b="1" u="sng" dirty="0"/>
              <a:t>Consider</a:t>
            </a:r>
            <a:endParaRPr lang="en-US" sz="5867" dirty="0"/>
          </a:p>
        </p:txBody>
      </p:sp>
      <p:sp>
        <p:nvSpPr>
          <p:cNvPr id="3" name="Content Placeholder 2"/>
          <p:cNvSpPr>
            <a:spLocks noGrp="1"/>
          </p:cNvSpPr>
          <p:nvPr>
            <p:ph idx="1"/>
          </p:nvPr>
        </p:nvSpPr>
        <p:spPr>
          <a:xfrm>
            <a:off x="113211" y="859728"/>
            <a:ext cx="11965577" cy="4599734"/>
          </a:xfrm>
        </p:spPr>
        <p:txBody>
          <a:bodyPr>
            <a:noAutofit/>
          </a:bodyPr>
          <a:lstStyle/>
          <a:p>
            <a:pPr marL="0" indent="0">
              <a:lnSpc>
                <a:spcPct val="100000"/>
              </a:lnSpc>
              <a:spcBef>
                <a:spcPts val="0"/>
              </a:spcBef>
              <a:buNone/>
            </a:pPr>
            <a:r>
              <a:rPr lang="en-US" sz="3600" dirty="0"/>
              <a:t>Mt 6:25 “Therefore I tell you, do not be anxious about your life, what you will eat or what you will drink, nor about your body, what you will put on. Is not life more than food, and the body more than clothing? … 33 But seek first the kingdom of God and his righteousness, and all these things will be added to you. 34 </a:t>
            </a:r>
            <a:r>
              <a:rPr lang="en-US" sz="3600" b="1" u="sng" dirty="0">
                <a:solidFill>
                  <a:srgbClr val="FF0000"/>
                </a:solidFill>
              </a:rPr>
              <a:t>Therefore do not be anxious about tomorrow, for tomorrow will be anxious for itself.  Sufficient for the day is its own trouble</a:t>
            </a:r>
            <a:r>
              <a:rPr lang="en-US" sz="3600" dirty="0"/>
              <a:t>.”</a:t>
            </a:r>
          </a:p>
          <a:p>
            <a:pPr marL="0" indent="0">
              <a:lnSpc>
                <a:spcPct val="100000"/>
              </a:lnSpc>
              <a:spcBef>
                <a:spcPts val="0"/>
              </a:spcBef>
              <a:buNone/>
            </a:pPr>
            <a:endParaRPr lang="en-US" sz="3600" dirty="0"/>
          </a:p>
        </p:txBody>
      </p:sp>
    </p:spTree>
    <p:extLst>
      <p:ext uri="{BB962C8B-B14F-4D97-AF65-F5344CB8AC3E}">
        <p14:creationId xmlns:p14="http://schemas.microsoft.com/office/powerpoint/2010/main" val="4251173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DAB1D0B-91C6-48BC-8B18-9C09F95723BE}"/>
              </a:ext>
            </a:extLst>
          </p:cNvPr>
          <p:cNvPicPr>
            <a:picLocks noGrp="1" noChangeAspect="1"/>
          </p:cNvPicPr>
          <p:nvPr>
            <p:ph idx="1"/>
          </p:nvPr>
        </p:nvPicPr>
        <p:blipFill>
          <a:blip r:embed="rId2"/>
          <a:stretch>
            <a:fillRect/>
          </a:stretch>
        </p:blipFill>
        <p:spPr>
          <a:xfrm>
            <a:off x="7513291" y="0"/>
            <a:ext cx="4429125" cy="1028700"/>
          </a:xfrm>
        </p:spPr>
      </p:pic>
      <p:pic>
        <p:nvPicPr>
          <p:cNvPr id="7" name="Picture 6">
            <a:extLst>
              <a:ext uri="{FF2B5EF4-FFF2-40B4-BE49-F238E27FC236}">
                <a16:creationId xmlns:a16="http://schemas.microsoft.com/office/drawing/2014/main" id="{A430DCE8-EB8F-4626-BFD9-AF83CF41583D}"/>
              </a:ext>
            </a:extLst>
          </p:cNvPr>
          <p:cNvPicPr>
            <a:picLocks noChangeAspect="1"/>
          </p:cNvPicPr>
          <p:nvPr/>
        </p:nvPicPr>
        <p:blipFill>
          <a:blip r:embed="rId3"/>
          <a:stretch>
            <a:fillRect/>
          </a:stretch>
        </p:blipFill>
        <p:spPr>
          <a:xfrm>
            <a:off x="215653" y="0"/>
            <a:ext cx="7294628" cy="5055867"/>
          </a:xfrm>
          <a:prstGeom prst="rect">
            <a:avLst/>
          </a:prstGeom>
        </p:spPr>
      </p:pic>
      <p:pic>
        <p:nvPicPr>
          <p:cNvPr id="11" name="Picture 10">
            <a:extLst>
              <a:ext uri="{FF2B5EF4-FFF2-40B4-BE49-F238E27FC236}">
                <a16:creationId xmlns:a16="http://schemas.microsoft.com/office/drawing/2014/main" id="{EDD0B663-862C-46DC-9C22-80C98648C9CF}"/>
              </a:ext>
            </a:extLst>
          </p:cNvPr>
          <p:cNvPicPr>
            <a:picLocks noChangeAspect="1"/>
          </p:cNvPicPr>
          <p:nvPr/>
        </p:nvPicPr>
        <p:blipFill>
          <a:blip r:embed="rId4"/>
          <a:stretch>
            <a:fillRect/>
          </a:stretch>
        </p:blipFill>
        <p:spPr>
          <a:xfrm>
            <a:off x="7513290" y="1028699"/>
            <a:ext cx="4463057" cy="5829299"/>
          </a:xfrm>
          <a:prstGeom prst="rect">
            <a:avLst/>
          </a:prstGeom>
        </p:spPr>
      </p:pic>
      <p:pic>
        <p:nvPicPr>
          <p:cNvPr id="13" name="Picture 12" descr="A picture containing grass, outdoor, person, child&#10;&#10;Description generated with very high confidence">
            <a:extLst>
              <a:ext uri="{FF2B5EF4-FFF2-40B4-BE49-F238E27FC236}">
                <a16:creationId xmlns:a16="http://schemas.microsoft.com/office/drawing/2014/main" id="{4985E8CD-5136-4CCE-9D72-924274FDE08D}"/>
              </a:ext>
            </a:extLst>
          </p:cNvPr>
          <p:cNvPicPr>
            <a:picLocks noChangeAspect="1"/>
          </p:cNvPicPr>
          <p:nvPr/>
        </p:nvPicPr>
        <p:blipFill>
          <a:blip r:embed="rId5"/>
          <a:stretch>
            <a:fillRect/>
          </a:stretch>
        </p:blipFill>
        <p:spPr>
          <a:xfrm>
            <a:off x="217967" y="3210339"/>
            <a:ext cx="7295322" cy="3647661"/>
          </a:xfrm>
          <a:prstGeom prst="rect">
            <a:avLst/>
          </a:prstGeom>
        </p:spPr>
      </p:pic>
    </p:spTree>
    <p:extLst>
      <p:ext uri="{BB962C8B-B14F-4D97-AF65-F5344CB8AC3E}">
        <p14:creationId xmlns:p14="http://schemas.microsoft.com/office/powerpoint/2010/main" val="3836950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12192000" cy="887060"/>
          </a:xfrm>
        </p:spPr>
        <p:txBody>
          <a:bodyPr>
            <a:normAutofit fontScale="90000"/>
          </a:bodyPr>
          <a:lstStyle/>
          <a:p>
            <a:pPr algn="ctr"/>
            <a:r>
              <a:rPr lang="en-US" sz="5867" b="1" u="sng" dirty="0"/>
              <a:t>Being Anxious?</a:t>
            </a:r>
            <a:endParaRPr lang="en-US" sz="5867" dirty="0"/>
          </a:p>
        </p:txBody>
      </p:sp>
      <p:sp>
        <p:nvSpPr>
          <p:cNvPr id="3" name="Content Placeholder 2"/>
          <p:cNvSpPr>
            <a:spLocks noGrp="1"/>
          </p:cNvSpPr>
          <p:nvPr>
            <p:ph idx="1"/>
          </p:nvPr>
        </p:nvSpPr>
        <p:spPr>
          <a:xfrm>
            <a:off x="113211" y="859728"/>
            <a:ext cx="11965577" cy="4599734"/>
          </a:xfrm>
        </p:spPr>
        <p:txBody>
          <a:bodyPr>
            <a:noAutofit/>
          </a:bodyPr>
          <a:lstStyle/>
          <a:p>
            <a:pPr marL="0" indent="0" algn="ctr">
              <a:lnSpc>
                <a:spcPct val="100000"/>
              </a:lnSpc>
              <a:spcBef>
                <a:spcPts val="0"/>
              </a:spcBef>
              <a:buNone/>
            </a:pPr>
            <a:endParaRPr lang="en-US" sz="3600" dirty="0"/>
          </a:p>
          <a:p>
            <a:pPr marL="0" indent="0" algn="ctr">
              <a:lnSpc>
                <a:spcPct val="100000"/>
              </a:lnSpc>
              <a:spcBef>
                <a:spcPts val="0"/>
              </a:spcBef>
              <a:buNone/>
            </a:pPr>
            <a:endParaRPr lang="en-US" sz="3600" dirty="0"/>
          </a:p>
          <a:p>
            <a:pPr marL="0" indent="0" algn="ctr">
              <a:lnSpc>
                <a:spcPct val="100000"/>
              </a:lnSpc>
              <a:spcBef>
                <a:spcPts val="0"/>
              </a:spcBef>
              <a:buNone/>
            </a:pPr>
            <a:r>
              <a:rPr lang="en-US" sz="3600"/>
              <a:t>Look …</a:t>
            </a:r>
            <a:endParaRPr lang="en-US" sz="3600" dirty="0"/>
          </a:p>
          <a:p>
            <a:pPr marL="0" indent="0" algn="ctr">
              <a:lnSpc>
                <a:spcPct val="100000"/>
              </a:lnSpc>
              <a:spcBef>
                <a:spcPts val="0"/>
              </a:spcBef>
              <a:buNone/>
            </a:pPr>
            <a:endParaRPr lang="en-US" sz="3600" dirty="0"/>
          </a:p>
          <a:p>
            <a:pPr marL="0" indent="0" algn="ctr">
              <a:lnSpc>
                <a:spcPct val="100000"/>
              </a:lnSpc>
              <a:spcBef>
                <a:spcPts val="0"/>
              </a:spcBef>
              <a:buNone/>
            </a:pPr>
            <a:endParaRPr lang="en-US" sz="3600" dirty="0"/>
          </a:p>
          <a:p>
            <a:pPr marL="0" indent="0" algn="ctr">
              <a:lnSpc>
                <a:spcPct val="100000"/>
              </a:lnSpc>
              <a:spcBef>
                <a:spcPts val="0"/>
              </a:spcBef>
              <a:buNone/>
            </a:pPr>
            <a:r>
              <a:rPr lang="en-US" sz="3600" dirty="0"/>
              <a:t>Consider …</a:t>
            </a:r>
          </a:p>
          <a:p>
            <a:pPr marL="0" indent="0">
              <a:lnSpc>
                <a:spcPct val="100000"/>
              </a:lnSpc>
              <a:spcBef>
                <a:spcPts val="0"/>
              </a:spcBef>
              <a:buNone/>
            </a:pPr>
            <a:endParaRPr lang="en-US" sz="3600" dirty="0"/>
          </a:p>
        </p:txBody>
      </p:sp>
    </p:spTree>
    <p:extLst>
      <p:ext uri="{BB962C8B-B14F-4D97-AF65-F5344CB8AC3E}">
        <p14:creationId xmlns:p14="http://schemas.microsoft.com/office/powerpoint/2010/main" val="654843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938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12192000" cy="887060"/>
          </a:xfrm>
        </p:spPr>
        <p:txBody>
          <a:bodyPr>
            <a:normAutofit fontScale="90000"/>
          </a:bodyPr>
          <a:lstStyle/>
          <a:p>
            <a:pPr algn="ctr"/>
            <a:r>
              <a:rPr lang="en-US" sz="5867" b="1" u="sng" dirty="0"/>
              <a:t>Anxiety and Money</a:t>
            </a:r>
            <a:endParaRPr lang="en-US" sz="5867" dirty="0"/>
          </a:p>
        </p:txBody>
      </p:sp>
      <p:sp>
        <p:nvSpPr>
          <p:cNvPr id="3" name="Content Placeholder 2"/>
          <p:cNvSpPr>
            <a:spLocks noGrp="1"/>
          </p:cNvSpPr>
          <p:nvPr>
            <p:ph idx="1"/>
          </p:nvPr>
        </p:nvSpPr>
        <p:spPr>
          <a:xfrm>
            <a:off x="113211" y="859728"/>
            <a:ext cx="11965577" cy="4599734"/>
          </a:xfrm>
        </p:spPr>
        <p:txBody>
          <a:bodyPr>
            <a:noAutofit/>
          </a:bodyPr>
          <a:lstStyle/>
          <a:p>
            <a:pPr marL="0" indent="0">
              <a:lnSpc>
                <a:spcPct val="100000"/>
              </a:lnSpc>
              <a:spcBef>
                <a:spcPts val="0"/>
              </a:spcBef>
              <a:buNone/>
            </a:pPr>
            <a:r>
              <a:rPr lang="en-US" sz="3600" dirty="0"/>
              <a:t>Mt 6:24 “No one can serve two masters, for either he will hate the one and love the other, or he will be devoted to the one and despise the other. You cannot serve God and money. 25 “Therefore I tell you, do not be anxious about your life, …</a:t>
            </a:r>
          </a:p>
          <a:p>
            <a:pPr marL="0" indent="0">
              <a:lnSpc>
                <a:spcPct val="100000"/>
              </a:lnSpc>
              <a:spcBef>
                <a:spcPts val="0"/>
              </a:spcBef>
              <a:buNone/>
            </a:pPr>
            <a:endParaRPr lang="en-US" sz="3600" dirty="0"/>
          </a:p>
        </p:txBody>
      </p:sp>
    </p:spTree>
    <p:extLst>
      <p:ext uri="{BB962C8B-B14F-4D97-AF65-F5344CB8AC3E}">
        <p14:creationId xmlns:p14="http://schemas.microsoft.com/office/powerpoint/2010/main" val="1037289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12192000" cy="887060"/>
          </a:xfrm>
        </p:spPr>
        <p:txBody>
          <a:bodyPr>
            <a:normAutofit fontScale="90000"/>
          </a:bodyPr>
          <a:lstStyle/>
          <a:p>
            <a:pPr algn="ctr"/>
            <a:r>
              <a:rPr lang="en-US" sz="5867" b="1" u="sng" dirty="0"/>
              <a:t>Anxiety and Money</a:t>
            </a:r>
            <a:endParaRPr lang="en-US" sz="5867" dirty="0"/>
          </a:p>
        </p:txBody>
      </p:sp>
      <p:sp>
        <p:nvSpPr>
          <p:cNvPr id="3" name="Content Placeholder 2"/>
          <p:cNvSpPr>
            <a:spLocks noGrp="1"/>
          </p:cNvSpPr>
          <p:nvPr>
            <p:ph idx="1"/>
          </p:nvPr>
        </p:nvSpPr>
        <p:spPr>
          <a:xfrm>
            <a:off x="113211" y="859728"/>
            <a:ext cx="11965577" cy="4599734"/>
          </a:xfrm>
        </p:spPr>
        <p:txBody>
          <a:bodyPr>
            <a:noAutofit/>
          </a:bodyPr>
          <a:lstStyle/>
          <a:p>
            <a:pPr marL="0" indent="0">
              <a:lnSpc>
                <a:spcPct val="100000"/>
              </a:lnSpc>
              <a:spcBef>
                <a:spcPts val="0"/>
              </a:spcBef>
              <a:buNone/>
            </a:pPr>
            <a:r>
              <a:rPr lang="en-US" sz="3600" dirty="0"/>
              <a:t>Mt 6:24 “No one can serve two masters, for either he will hate the one and love the other, or he will be devoted to the one and despise the other. You cannot serve God and money. 25 “Therefore I tell you, do not be anxious about your life, …</a:t>
            </a:r>
          </a:p>
          <a:p>
            <a:pPr marL="0" indent="0">
              <a:lnSpc>
                <a:spcPct val="100000"/>
              </a:lnSpc>
              <a:spcBef>
                <a:spcPts val="0"/>
              </a:spcBef>
              <a:buNone/>
            </a:pPr>
            <a:endParaRPr lang="en-US" sz="3600" dirty="0"/>
          </a:p>
          <a:p>
            <a:pPr marL="0" indent="0">
              <a:lnSpc>
                <a:spcPct val="100000"/>
              </a:lnSpc>
              <a:spcBef>
                <a:spcPts val="0"/>
              </a:spcBef>
              <a:buNone/>
            </a:pPr>
            <a:r>
              <a:rPr lang="en-US" sz="3600" dirty="0"/>
              <a:t>1 Tim 6: 10 For the love of money is a root of all kinds of evils. It is through this craving that some have wandered away from the faith and pierced themselves with many pangs. </a:t>
            </a:r>
          </a:p>
        </p:txBody>
      </p:sp>
    </p:spTree>
    <p:extLst>
      <p:ext uri="{BB962C8B-B14F-4D97-AF65-F5344CB8AC3E}">
        <p14:creationId xmlns:p14="http://schemas.microsoft.com/office/powerpoint/2010/main" val="3129423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12192000" cy="887060"/>
          </a:xfrm>
        </p:spPr>
        <p:txBody>
          <a:bodyPr>
            <a:normAutofit fontScale="90000"/>
          </a:bodyPr>
          <a:lstStyle/>
          <a:p>
            <a:pPr algn="ctr"/>
            <a:r>
              <a:rPr lang="en-US" sz="5867" b="1" u="sng" dirty="0"/>
              <a:t>Matthew 6</a:t>
            </a:r>
            <a:endParaRPr lang="en-US" sz="5867" dirty="0"/>
          </a:p>
        </p:txBody>
      </p:sp>
      <p:sp>
        <p:nvSpPr>
          <p:cNvPr id="3" name="Content Placeholder 2"/>
          <p:cNvSpPr>
            <a:spLocks noGrp="1"/>
          </p:cNvSpPr>
          <p:nvPr>
            <p:ph idx="1"/>
          </p:nvPr>
        </p:nvSpPr>
        <p:spPr>
          <a:xfrm>
            <a:off x="113211" y="765135"/>
            <a:ext cx="11965577" cy="4599734"/>
          </a:xfrm>
        </p:spPr>
        <p:txBody>
          <a:bodyPr>
            <a:noAutofit/>
          </a:bodyPr>
          <a:lstStyle/>
          <a:p>
            <a:pPr marL="0" indent="0">
              <a:lnSpc>
                <a:spcPct val="100000"/>
              </a:lnSpc>
              <a:spcBef>
                <a:spcPts val="0"/>
              </a:spcBef>
              <a:buNone/>
            </a:pPr>
            <a:r>
              <a:rPr lang="en-US" sz="3600" dirty="0"/>
              <a:t>Mt 6:26 </a:t>
            </a:r>
            <a:r>
              <a:rPr lang="en-US" sz="3600" b="1" u="sng" dirty="0">
                <a:solidFill>
                  <a:srgbClr val="FF0000"/>
                </a:solidFill>
              </a:rPr>
              <a:t>Look</a:t>
            </a:r>
            <a:r>
              <a:rPr lang="en-US" sz="3600" dirty="0"/>
              <a:t> at the birds of the air: they neither sow nor reap nor gather into barns, and yet your heavenly Father feeds them. Are you not of more value than they? 27 And which of you by being anxious can add a single hour to his span of life? 28 And why are you anxious about clothing? </a:t>
            </a:r>
            <a:r>
              <a:rPr lang="en-US" sz="3600" b="1" u="sng" dirty="0">
                <a:solidFill>
                  <a:srgbClr val="FF0000"/>
                </a:solidFill>
              </a:rPr>
              <a:t>Consider</a:t>
            </a:r>
            <a:r>
              <a:rPr lang="en-US" sz="3600" dirty="0"/>
              <a:t> the lilies of the field, how they grow: they neither toil nor spin, 29 yet I tell you, even Solomon in all his glory was not arrayed like one of these. 30 But if God so clothes the grass of the field, which today is alive and tomorrow is thrown into the oven, will he not much more clothe you, O you of little faith? … 32 …and your heavenly Father knows that you need them all. </a:t>
            </a:r>
          </a:p>
        </p:txBody>
      </p:sp>
    </p:spTree>
    <p:extLst>
      <p:ext uri="{BB962C8B-B14F-4D97-AF65-F5344CB8AC3E}">
        <p14:creationId xmlns:p14="http://schemas.microsoft.com/office/powerpoint/2010/main" val="261176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12192000" cy="887060"/>
          </a:xfrm>
        </p:spPr>
        <p:txBody>
          <a:bodyPr>
            <a:normAutofit fontScale="90000"/>
          </a:bodyPr>
          <a:lstStyle/>
          <a:p>
            <a:pPr algn="ctr"/>
            <a:r>
              <a:rPr lang="en-US" sz="5867" b="1" u="sng" dirty="0"/>
              <a:t>See</a:t>
            </a:r>
            <a:endParaRPr lang="en-US" sz="5867" dirty="0"/>
          </a:p>
        </p:txBody>
      </p:sp>
      <p:sp>
        <p:nvSpPr>
          <p:cNvPr id="3" name="Content Placeholder 2"/>
          <p:cNvSpPr>
            <a:spLocks noGrp="1"/>
          </p:cNvSpPr>
          <p:nvPr>
            <p:ph idx="1"/>
          </p:nvPr>
        </p:nvSpPr>
        <p:spPr>
          <a:xfrm>
            <a:off x="113211" y="765135"/>
            <a:ext cx="11965577" cy="4599734"/>
          </a:xfrm>
        </p:spPr>
        <p:txBody>
          <a:bodyPr>
            <a:noAutofit/>
          </a:bodyPr>
          <a:lstStyle/>
          <a:p>
            <a:pPr marL="0" indent="0">
              <a:lnSpc>
                <a:spcPct val="100000"/>
              </a:lnSpc>
              <a:spcBef>
                <a:spcPts val="0"/>
              </a:spcBef>
              <a:buNone/>
            </a:pPr>
            <a:r>
              <a:rPr lang="en-US" sz="3600" dirty="0"/>
              <a:t>Mt 6:26 Look at the birds of the air: they neither sow nor reap nor gather into barns, and yet your heavenly Father feeds them. </a:t>
            </a:r>
            <a:r>
              <a:rPr lang="en-US" sz="3600" b="1" u="sng" dirty="0">
                <a:solidFill>
                  <a:srgbClr val="FF0000"/>
                </a:solidFill>
              </a:rPr>
              <a:t>Are you not of more value than they? </a:t>
            </a:r>
            <a:r>
              <a:rPr lang="en-US" sz="3600" dirty="0"/>
              <a:t>27 And which of you by being anxious can add a single hour to his span of life? 28 And why are you anxious about clothing? Consider the lilies of the field, how they grow: they neither toil nor spin, 29 yet I tell you, even Solomon in all his glory was not arrayed like one of these. 30 But if God so clothes the grass of the field, which today is alive and tomorrow is thrown into the oven, will he not much more clothe you, O you of little faith? … 32 …and your heavenly Father knows that you need them all. </a:t>
            </a:r>
          </a:p>
        </p:txBody>
      </p:sp>
    </p:spTree>
    <p:extLst>
      <p:ext uri="{BB962C8B-B14F-4D97-AF65-F5344CB8AC3E}">
        <p14:creationId xmlns:p14="http://schemas.microsoft.com/office/powerpoint/2010/main" val="3049112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12192000" cy="887060"/>
          </a:xfrm>
        </p:spPr>
        <p:txBody>
          <a:bodyPr>
            <a:normAutofit fontScale="90000"/>
          </a:bodyPr>
          <a:lstStyle/>
          <a:p>
            <a:pPr algn="ctr"/>
            <a:r>
              <a:rPr lang="en-US" sz="5867" b="1" u="sng" dirty="0"/>
              <a:t>See</a:t>
            </a:r>
            <a:endParaRPr lang="en-US" sz="5867" dirty="0"/>
          </a:p>
        </p:txBody>
      </p:sp>
      <p:sp>
        <p:nvSpPr>
          <p:cNvPr id="3" name="Content Placeholder 2"/>
          <p:cNvSpPr>
            <a:spLocks noGrp="1"/>
          </p:cNvSpPr>
          <p:nvPr>
            <p:ph idx="1"/>
          </p:nvPr>
        </p:nvSpPr>
        <p:spPr>
          <a:xfrm>
            <a:off x="113211" y="765135"/>
            <a:ext cx="11965577" cy="4599734"/>
          </a:xfrm>
        </p:spPr>
        <p:txBody>
          <a:bodyPr>
            <a:noAutofit/>
          </a:bodyPr>
          <a:lstStyle/>
          <a:p>
            <a:pPr marL="0" indent="0">
              <a:lnSpc>
                <a:spcPct val="100000"/>
              </a:lnSpc>
              <a:spcBef>
                <a:spcPts val="0"/>
              </a:spcBef>
              <a:buNone/>
            </a:pPr>
            <a:r>
              <a:rPr lang="en-US" sz="3600" dirty="0"/>
              <a:t>Mt 6:26 Look at the birds of the air: they neither sow nor reap nor gather into barns, and yet your heavenly Father feeds them. Are you not of more value than they? 27 </a:t>
            </a:r>
            <a:r>
              <a:rPr lang="en-US" sz="3600" b="1" u="sng" dirty="0">
                <a:solidFill>
                  <a:srgbClr val="FF0000"/>
                </a:solidFill>
              </a:rPr>
              <a:t>And which of you by being anxious can add a single hour to his span of life? </a:t>
            </a:r>
            <a:r>
              <a:rPr lang="en-US" sz="3600" dirty="0"/>
              <a:t>28 And why are you anxious about clothing? Consider the lilies of the field, how they grow: they neither toil nor spin, 29 yet I tell you, even Solomon in all his glory was not arrayed like one of these. 30 But if God so clothes the grass of the field, which today is alive and tomorrow is thrown into the oven, will he not much more clothe you, O you of little faith? … 32 …and your heavenly Father knows that you need them all. </a:t>
            </a:r>
          </a:p>
        </p:txBody>
      </p:sp>
    </p:spTree>
    <p:extLst>
      <p:ext uri="{BB962C8B-B14F-4D97-AF65-F5344CB8AC3E}">
        <p14:creationId xmlns:p14="http://schemas.microsoft.com/office/powerpoint/2010/main" val="339962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12192000" cy="887060"/>
          </a:xfrm>
        </p:spPr>
        <p:txBody>
          <a:bodyPr>
            <a:normAutofit fontScale="90000"/>
          </a:bodyPr>
          <a:lstStyle/>
          <a:p>
            <a:pPr algn="ctr"/>
            <a:r>
              <a:rPr lang="en-US" sz="5867" b="1" u="sng" dirty="0"/>
              <a:t>See</a:t>
            </a:r>
            <a:endParaRPr lang="en-US" sz="5867" dirty="0"/>
          </a:p>
        </p:txBody>
      </p:sp>
      <p:sp>
        <p:nvSpPr>
          <p:cNvPr id="3" name="Content Placeholder 2"/>
          <p:cNvSpPr>
            <a:spLocks noGrp="1"/>
          </p:cNvSpPr>
          <p:nvPr>
            <p:ph idx="1"/>
          </p:nvPr>
        </p:nvSpPr>
        <p:spPr>
          <a:xfrm>
            <a:off x="113211" y="765135"/>
            <a:ext cx="11965577" cy="4599734"/>
          </a:xfrm>
        </p:spPr>
        <p:txBody>
          <a:bodyPr>
            <a:noAutofit/>
          </a:bodyPr>
          <a:lstStyle/>
          <a:p>
            <a:pPr marL="0" indent="0">
              <a:lnSpc>
                <a:spcPct val="100000"/>
              </a:lnSpc>
              <a:spcBef>
                <a:spcPts val="0"/>
              </a:spcBef>
              <a:buNone/>
            </a:pPr>
            <a:r>
              <a:rPr lang="en-US" sz="3600" dirty="0"/>
              <a:t>Mt 6:26 Look at the birds of the air: they neither sow nor reap nor gather into barns, and yet your heavenly Father feeds them. Are you not of more value than they? 27 And which of you by being anxious can add a single hour to his span of life? 28 And why are you anxious about clothing? Consider the lilies of the field, how they grow: they neither toil nor spin, 29 yet I tell you, even Solomon in all his glory was not arrayed like one of these. 30 But if God so clothes the grass of the field, which today is alive and tomorrow is thrown into the oven, will he not much more clothe you, </a:t>
            </a:r>
            <a:r>
              <a:rPr lang="en-US" sz="3600" b="1" u="sng" dirty="0">
                <a:solidFill>
                  <a:srgbClr val="FF0000"/>
                </a:solidFill>
              </a:rPr>
              <a:t>O you of little faith? … 32 …and your heavenly Father knows that you need them all. </a:t>
            </a:r>
          </a:p>
        </p:txBody>
      </p:sp>
    </p:spTree>
    <p:extLst>
      <p:ext uri="{BB962C8B-B14F-4D97-AF65-F5344CB8AC3E}">
        <p14:creationId xmlns:p14="http://schemas.microsoft.com/office/powerpoint/2010/main" val="2319356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12192000" cy="887060"/>
          </a:xfrm>
        </p:spPr>
        <p:txBody>
          <a:bodyPr>
            <a:normAutofit fontScale="90000"/>
          </a:bodyPr>
          <a:lstStyle/>
          <a:p>
            <a:pPr algn="ctr"/>
            <a:r>
              <a:rPr lang="en-US" sz="5867" b="1" u="sng" dirty="0"/>
              <a:t>Consider</a:t>
            </a:r>
            <a:endParaRPr lang="en-US" sz="5867" dirty="0"/>
          </a:p>
        </p:txBody>
      </p:sp>
      <p:sp>
        <p:nvSpPr>
          <p:cNvPr id="3" name="Content Placeholder 2"/>
          <p:cNvSpPr>
            <a:spLocks noGrp="1"/>
          </p:cNvSpPr>
          <p:nvPr>
            <p:ph idx="1"/>
          </p:nvPr>
        </p:nvSpPr>
        <p:spPr>
          <a:xfrm>
            <a:off x="113211" y="859728"/>
            <a:ext cx="11965577" cy="4599734"/>
          </a:xfrm>
        </p:spPr>
        <p:txBody>
          <a:bodyPr>
            <a:noAutofit/>
          </a:bodyPr>
          <a:lstStyle/>
          <a:p>
            <a:pPr marL="0" indent="0">
              <a:lnSpc>
                <a:spcPct val="100000"/>
              </a:lnSpc>
              <a:spcBef>
                <a:spcPts val="0"/>
              </a:spcBef>
              <a:buNone/>
            </a:pPr>
            <a:r>
              <a:rPr lang="en-US" sz="3600" dirty="0"/>
              <a:t>Mt 6:25 “Therefore I tell you, do not be anxious about your life, what you will eat or what you will drink, nor about your body, what you will put on. Is not life </a:t>
            </a:r>
            <a:r>
              <a:rPr lang="en-US" sz="3600" b="1" u="sng" dirty="0">
                <a:solidFill>
                  <a:srgbClr val="FF0000"/>
                </a:solidFill>
              </a:rPr>
              <a:t>more</a:t>
            </a:r>
            <a:r>
              <a:rPr lang="en-US" sz="3600" dirty="0"/>
              <a:t> than food, and the body </a:t>
            </a:r>
            <a:r>
              <a:rPr lang="en-US" sz="3600" b="1" u="sng" dirty="0">
                <a:solidFill>
                  <a:srgbClr val="FF0000"/>
                </a:solidFill>
              </a:rPr>
              <a:t>more</a:t>
            </a:r>
            <a:r>
              <a:rPr lang="en-US" sz="3600" dirty="0"/>
              <a:t> than clothing? … 33 But seek first the kingdom of God and his righteousness, and all these things will be added to you. 34 “Therefore do not be anxious about tomorrow, for tomorrow will be anxious for itself.  Sufficient for the day is its own trouble.</a:t>
            </a:r>
          </a:p>
          <a:p>
            <a:pPr marL="0" indent="0">
              <a:lnSpc>
                <a:spcPct val="100000"/>
              </a:lnSpc>
              <a:spcBef>
                <a:spcPts val="0"/>
              </a:spcBef>
              <a:buNone/>
            </a:pPr>
            <a:endParaRPr lang="en-US" sz="3600" dirty="0"/>
          </a:p>
        </p:txBody>
      </p:sp>
    </p:spTree>
    <p:extLst>
      <p:ext uri="{BB962C8B-B14F-4D97-AF65-F5344CB8AC3E}">
        <p14:creationId xmlns:p14="http://schemas.microsoft.com/office/powerpoint/2010/main" val="4865164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2AD2927FDB7745B9B18A9D93EED335" ma:contentTypeVersion="13" ma:contentTypeDescription="Create a new document." ma:contentTypeScope="" ma:versionID="5cc91e55cf1ec1c2c39630400203db0b">
  <xsd:schema xmlns:xsd="http://www.w3.org/2001/XMLSchema" xmlns:xs="http://www.w3.org/2001/XMLSchema" xmlns:p="http://schemas.microsoft.com/office/2006/metadata/properties" xmlns:ns3="25d8c0a0-af38-4457-a982-7c2448d7f3b3" xmlns:ns4="1b6ee606-7583-4eb1-b9b5-5d8625949537" targetNamespace="http://schemas.microsoft.com/office/2006/metadata/properties" ma:root="true" ma:fieldsID="7f0d1306efc8ceb5136a5dc2a6f90909" ns3:_="" ns4:_="">
    <xsd:import namespace="25d8c0a0-af38-4457-a982-7c2448d7f3b3"/>
    <xsd:import namespace="1b6ee606-7583-4eb1-b9b5-5d862594953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DateTaken" minOccurs="0"/>
                <xsd:element ref="ns4:MediaServiceLocatio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d8c0a0-af38-4457-a982-7c2448d7f3b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6ee606-7583-4eb1-b9b5-5d862594953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ADA4A1-AA1B-4FDE-8B8A-B12246279B28}">
  <ds:schemaRefs>
    <ds:schemaRef ds:uri="http://schemas.microsoft.com/sharepoint/v3/contenttype/forms"/>
  </ds:schemaRefs>
</ds:datastoreItem>
</file>

<file path=customXml/itemProps2.xml><?xml version="1.0" encoding="utf-8"?>
<ds:datastoreItem xmlns:ds="http://schemas.openxmlformats.org/officeDocument/2006/customXml" ds:itemID="{3A02FD3B-C8E7-4D59-A311-A27A0DA9390C}">
  <ds:schemaRefs>
    <ds:schemaRef ds:uri="1b6ee606-7583-4eb1-b9b5-5d8625949537"/>
    <ds:schemaRef ds:uri="25d8c0a0-af38-4457-a982-7c2448d7f3b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4F47EF8-BD24-4932-A84C-B90D41A298C4}">
  <ds:schemaRefs>
    <ds:schemaRef ds:uri="1b6ee606-7583-4eb1-b9b5-5d8625949537"/>
    <ds:schemaRef ds:uri="25d8c0a0-af38-4457-a982-7c2448d7f3b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10682</TotalTime>
  <Words>1143</Words>
  <Application>Microsoft Office PowerPoint</Application>
  <PresentationFormat>Widescreen</PresentationFormat>
  <Paragraphs>29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Do not be        Matthew Anxious?        6:24-34</vt:lpstr>
      <vt:lpstr>PowerPoint Presentation</vt:lpstr>
      <vt:lpstr>Anxiety and Money</vt:lpstr>
      <vt:lpstr>Anxiety and Money</vt:lpstr>
      <vt:lpstr>Matthew 6</vt:lpstr>
      <vt:lpstr>See</vt:lpstr>
      <vt:lpstr>See</vt:lpstr>
      <vt:lpstr>See</vt:lpstr>
      <vt:lpstr>Consider</vt:lpstr>
      <vt:lpstr>Consider</vt:lpstr>
      <vt:lpstr>PowerPoint Presentation</vt:lpstr>
      <vt:lpstr>PowerPoint Presentation</vt:lpstr>
      <vt:lpstr>Consider</vt:lpstr>
      <vt:lpstr>PowerPoint Presentation</vt:lpstr>
      <vt:lpstr>Being Anxious?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Loo</dc:creator>
  <cp:lastModifiedBy>MHCCC Church</cp:lastModifiedBy>
  <cp:revision>280</cp:revision>
  <dcterms:created xsi:type="dcterms:W3CDTF">2021-01-14T22:21:26Z</dcterms:created>
  <dcterms:modified xsi:type="dcterms:W3CDTF">2022-12-03T02:22:34Z</dcterms:modified>
</cp:coreProperties>
</file>