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6C73-3AAD-BC02-4C45-6697204D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15ACC-ED38-B25C-2FD3-C757CEF3E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1B43-DE2E-294E-CD5F-A19A809D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8226-0753-1064-A49C-44E3C18E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9B7E2-8E40-1CC9-345D-A240B050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8AFA-5B43-514C-5D39-A9A5F2E1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46E55-27BC-0E20-07CF-8426D22A6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4701-A2AE-DD77-CCC2-59E2843A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4CF1-AC07-39C0-949C-EE1E5E1C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1C749-D1A9-5CDF-9BA9-BB217211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CEB6E-9475-0A3D-41B8-60D730A1A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62E8D-3961-9F80-C238-9B231D5F2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502C8-F1F8-BB0C-15CF-A231DB14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1786-02AF-7E20-AC98-0863D951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A281-5308-2C77-277B-4E0B9F87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4C9F-AA1B-7200-4FD9-F44ECF87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9A73-7A26-295A-4C61-BC44D205F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CBA8D-F93C-65B8-C4AC-4D4F4358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5CEB5-C5AF-B9DB-CFE6-8E2EA1F5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D3F51-FE83-4964-3859-07037F09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34ED-FC7F-CC9D-3CB1-906EE6BA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248C-0F0D-93E9-FCC5-D3C245218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4368-8297-8599-38FD-225E0813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118A-41CC-F310-BE22-427A2AF5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6697-D8F8-6A0A-650D-412160C7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E8E8-4D0C-7BA1-6DA2-ADC5205B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9B400-8739-B64C-733C-3E7F5A61D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DDD7C-3696-90F5-E479-2EA448464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6844D-A66A-A809-7CDB-4020A01C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7CE5-38BE-2B8C-8D49-1530BCBD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E4B47-E1D6-AE1F-73B3-B0616EA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66C-14B3-98C1-1363-F86E978D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DD701-FFA8-8258-AEA5-0D34FF89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7BCE5-0DFF-C871-F266-DB25FD976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37616-DDAB-84DC-1C33-20147A4DD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8FEBF-EEE0-5D4B-5E91-C3B7056C4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1C140-BD61-BDE0-9446-0DD770EE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1DA67-2E15-E86A-AEDE-CDDF9D27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EB6A3-243B-62B8-99E9-0279388E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5C0F-5320-65C2-0344-75157F86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81F5B-0F8F-CB02-C12C-DBEA6979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9A218-2599-DE95-F833-E3C52462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4FE56-C3ED-4E92-8241-F0DFF2F3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8BEEA-5229-1569-3FDA-725D25BC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CB95A-6EA1-9695-B8EB-5101907D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80AD-3C74-3F69-0ED7-368885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EC37-2471-7A69-839C-855BAD9A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0238-1860-A1C5-B830-8208F976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84F09-F433-FD75-484A-EADB38646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83085-ED32-DDC6-5D9D-9C1B2AF6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A3BBB-EF82-202A-6290-6CDD50C4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0AA72-88AE-B93A-AB27-5258595A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B4CB-5E25-8362-4FDA-D91B45F2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11CCA-9CAD-A2ED-F835-5FF4D9D97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7F780-D9FA-F02C-CEC4-1F01B4D0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F1824-E531-30B6-0590-D72C25F3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8700C-3908-2BE5-23F7-FB554882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68E4D-EE24-5D42-ADB4-B61E99A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B71D5-273F-70B0-C663-D5467A81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C587-0D7F-9DC2-7256-D964DF3A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17A8-AEEB-CDD9-96D3-5A1880019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C6A4-7568-4439-9D41-9E47A6B5EB5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4FF4-12E1-6C06-09F7-471CB395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DBC16-55BA-1D5F-438F-9BC597CEF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15CE-7067-4414-A666-A05AB4F5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B616C-DEA1-192D-6CB8-A589EB39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32" r="5200"/>
          <a:stretch/>
        </p:blipFill>
        <p:spPr>
          <a:xfrm>
            <a:off x="1974420" y="-75501"/>
            <a:ext cx="10217580" cy="69335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33649-0C96-B461-FFE3-B1B1ED375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721483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Overcoming 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16F67-7261-5E36-A9B5-91BE1D60A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Psalm 51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4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ece of food on a table&#10;&#10;Description automatically generated with low confidence">
            <a:extLst>
              <a:ext uri="{FF2B5EF4-FFF2-40B4-BE49-F238E27FC236}">
                <a16:creationId xmlns:a16="http://schemas.microsoft.com/office/drawing/2014/main" id="{491C1481-8178-782F-7EB5-5B4E8377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1" r="24797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2" name="Picture 1" descr="A close-up of a bush&#10;&#10;Description automatically generated with medium confidence">
            <a:extLst>
              <a:ext uri="{FF2B5EF4-FFF2-40B4-BE49-F238E27FC236}">
                <a16:creationId xmlns:a16="http://schemas.microsoft.com/office/drawing/2014/main" id="{40A4F038-EC7C-8C28-81FB-1F960CEDB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0" r="19888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3B4A2-A6FE-5146-718C-B9936E19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Navigating Our Way through Sin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A59B5E-CBD6-74D3-43EA-C148C92E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316" y="1130846"/>
            <a:ext cx="6180886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can overcome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Recognize mercy and grace</a:t>
            </a:r>
          </a:p>
          <a:p>
            <a:r>
              <a:rPr lang="en-US" sz="3600">
                <a:solidFill>
                  <a:schemeClr val="bg1"/>
                </a:solidFill>
              </a:rPr>
              <a:t>Fully depend </a:t>
            </a:r>
            <a:r>
              <a:rPr lang="en-US" sz="3600" dirty="0">
                <a:solidFill>
                  <a:schemeClr val="bg1"/>
                </a:solidFill>
              </a:rPr>
              <a:t>on God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Confess sin</a:t>
            </a:r>
          </a:p>
          <a:p>
            <a:r>
              <a:rPr lang="en-US" sz="3600" dirty="0">
                <a:solidFill>
                  <a:schemeClr val="bg1"/>
                </a:solidFill>
              </a:rPr>
              <a:t>Broken spirit required</a:t>
            </a:r>
          </a:p>
          <a:p>
            <a:r>
              <a:rPr lang="en-US" sz="3600" dirty="0">
                <a:solidFill>
                  <a:schemeClr val="bg1"/>
                </a:solidFill>
              </a:rPr>
              <a:t>Don’t wait to get caught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35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Overcoming Sin</vt:lpstr>
      <vt:lpstr>PowerPoint Presentation</vt:lpstr>
      <vt:lpstr>Navigating Our Way through Sin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Sin</dc:title>
  <dc:creator>David Emanuel</dc:creator>
  <cp:lastModifiedBy>David Emanuel</cp:lastModifiedBy>
  <cp:revision>1</cp:revision>
  <dcterms:created xsi:type="dcterms:W3CDTF">2023-02-12T02:33:17Z</dcterms:created>
  <dcterms:modified xsi:type="dcterms:W3CDTF">2023-02-12T03:01:25Z</dcterms:modified>
</cp:coreProperties>
</file>